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07" r:id="rId3"/>
    <p:sldId id="306" r:id="rId4"/>
    <p:sldId id="292" r:id="rId5"/>
    <p:sldId id="304" r:id="rId6"/>
    <p:sldId id="282" r:id="rId7"/>
    <p:sldId id="283" r:id="rId8"/>
    <p:sldId id="291" r:id="rId9"/>
    <p:sldId id="284" r:id="rId10"/>
    <p:sldId id="294" r:id="rId11"/>
    <p:sldId id="285" r:id="rId12"/>
    <p:sldId id="289" r:id="rId13"/>
    <p:sldId id="295" r:id="rId14"/>
    <p:sldId id="296" r:id="rId15"/>
    <p:sldId id="290" r:id="rId16"/>
    <p:sldId id="263" r:id="rId17"/>
    <p:sldId id="286" r:id="rId18"/>
    <p:sldId id="297" r:id="rId19"/>
    <p:sldId id="298" r:id="rId20"/>
    <p:sldId id="288" r:id="rId21"/>
    <p:sldId id="300" r:id="rId22"/>
    <p:sldId id="301" r:id="rId23"/>
    <p:sldId id="303" r:id="rId24"/>
    <p:sldId id="287" r:id="rId25"/>
    <p:sldId id="302" r:id="rId26"/>
    <p:sldId id="270" r:id="rId27"/>
    <p:sldId id="29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890" autoAdjust="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A6DF1-4891-4AD7-B8DD-D6F9A0E7E10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3F459-0D31-4FBD-952F-4289A6EF1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20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                                                                                                 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3F459-0D31-4FBD-952F-4289A6EF1E52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9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6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36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7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9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3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37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80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1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02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78000"/>
              </a:srgbClr>
            </a:gs>
            <a:gs pos="25000">
              <a:srgbClr val="FF6633">
                <a:alpha val="50000"/>
              </a:srgbClr>
            </a:gs>
            <a:gs pos="50000">
              <a:srgbClr val="FFFF00"/>
            </a:gs>
            <a:gs pos="75000">
              <a:srgbClr val="01A78F">
                <a:alpha val="50000"/>
              </a:srgbClr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B325D-1398-49AF-BBC3-9FDC2F7ABB5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A5234-38F0-4CBB-B2B8-07989EFA7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35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8.wdp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724400" y="5643578"/>
            <a:ext cx="4572000" cy="652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04112" y="476672"/>
            <a:ext cx="4572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«Лидер - 2018» 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0" y="1412776"/>
            <a:ext cx="4572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>
              <a:defRPr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«Я, моя организация и моя Родина» 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72000" y="2852936"/>
            <a:ext cx="4572000" cy="3715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Агабеков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Марат– лидер Минераловодской ДЮОО</a:t>
            </a:r>
          </a:p>
          <a:p>
            <a:pPr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«Радуга»  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268760"/>
            <a:ext cx="3814827" cy="508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Рисунок 3" descr="Изображение 117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9210"/>
            <a:ext cx="1512168" cy="2227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75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Autofit/>
          </a:bodyPr>
          <a:lstStyle/>
          <a:p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отрядов ЮИД «Законы дорог уважай»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2" y="3933056"/>
            <a:ext cx="4952872" cy="27829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66051"/>
            <a:ext cx="4967536" cy="27912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4" y="1544571"/>
            <a:ext cx="4250812" cy="2388486"/>
          </a:xfrm>
          <a:prstGeom prst="rect">
            <a:avLst/>
          </a:prstGeom>
        </p:spPr>
      </p:pic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23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0" y="478215"/>
            <a:ext cx="49179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детских и юношеских СМИ </a:t>
            </a:r>
          </a:p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ветра»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1"/>
          <a:stretch/>
        </p:blipFill>
        <p:spPr bwMode="auto">
          <a:xfrm>
            <a:off x="179512" y="3461358"/>
            <a:ext cx="3401888" cy="313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/>
          <a:stretch/>
        </p:blipFill>
        <p:spPr bwMode="auto">
          <a:xfrm>
            <a:off x="5076056" y="203707"/>
            <a:ext cx="3862933" cy="303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5145" y="3400435"/>
            <a:ext cx="5033844" cy="325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760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1" y="47821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«Юные таланты за безопасность»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538" y="3111352"/>
            <a:ext cx="4107950" cy="348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667" y="472539"/>
            <a:ext cx="4093664" cy="238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71" y="3140968"/>
            <a:ext cx="4264400" cy="3459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25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54" y="188640"/>
            <a:ext cx="3783682" cy="275413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Концерты, выставки,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8640"/>
            <a:ext cx="4901554" cy="275413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536506" cy="340237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" y="3501008"/>
            <a:ext cx="412845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89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576" y="188640"/>
            <a:ext cx="4608512" cy="2578298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«Команда неравнодушных»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r="22469"/>
          <a:stretch/>
        </p:blipFill>
        <p:spPr>
          <a:xfrm>
            <a:off x="5064333" y="3364984"/>
            <a:ext cx="3968997" cy="306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11121"/>
          <a:stretch/>
        </p:blipFill>
        <p:spPr>
          <a:xfrm>
            <a:off x="107504" y="3364984"/>
            <a:ext cx="4820790" cy="306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7"/>
          <a:stretch/>
        </p:blipFill>
        <p:spPr>
          <a:xfrm>
            <a:off x="4877125" y="296094"/>
            <a:ext cx="4123413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82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1" y="47821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 без границ»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r="12359"/>
          <a:stretch/>
        </p:blipFill>
        <p:spPr bwMode="auto">
          <a:xfrm>
            <a:off x="4860032" y="3356992"/>
            <a:ext cx="4019654" cy="301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6"/>
          <a:stretch/>
        </p:blipFill>
        <p:spPr bwMode="auto">
          <a:xfrm>
            <a:off x="343770" y="3381001"/>
            <a:ext cx="4156222" cy="296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7476" y="260648"/>
            <a:ext cx="486682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25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52" y="634819"/>
            <a:ext cx="3645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Квест</a:t>
            </a:r>
            <a:endParaRPr lang="ru-RU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«Молодёжь и социум»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80" y="364986"/>
            <a:ext cx="5069294" cy="284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7" y="3615006"/>
            <a:ext cx="4691972" cy="263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r="5447"/>
          <a:stretch/>
        </p:blipFill>
        <p:spPr>
          <a:xfrm>
            <a:off x="5133950" y="4061702"/>
            <a:ext cx="3807050" cy="222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7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38676" y="73985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Новогодний </a:t>
            </a:r>
          </a:p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бал-маскарад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2557"/>
          <a:stretch/>
        </p:blipFill>
        <p:spPr bwMode="auto">
          <a:xfrm>
            <a:off x="4715891" y="3535030"/>
            <a:ext cx="4064081" cy="304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r="9181"/>
          <a:stretch/>
        </p:blipFill>
        <p:spPr bwMode="auto">
          <a:xfrm>
            <a:off x="182803" y="3590514"/>
            <a:ext cx="4250521" cy="292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60648"/>
            <a:ext cx="4499849" cy="252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25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4" y="18331"/>
            <a:ext cx="4546848" cy="34423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Митинг, посвященный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75-й годовщине освобождения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Минеральные Воды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7"/>
            <a:ext cx="4270558" cy="28377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95" y="188640"/>
            <a:ext cx="4659806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1047"/>
            <a:ext cx="4277028" cy="28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1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4588768" cy="2722314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Патриотический слет «Равнение на Победу»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ДДТ\Мои документы\Диск С мои документы\Мои рисунки\2018\24.01.2018 Равнение на Победу\_DSC65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38"/>
          <a:stretch/>
        </p:blipFill>
        <p:spPr bwMode="auto">
          <a:xfrm>
            <a:off x="4572000" y="260648"/>
            <a:ext cx="4411588" cy="305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ДТ\Мои документы\Диск С мои документы\Мои рисунки\2018\24.01.2018 Равнение на Победу\_DSC65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6"/>
          <a:stretch/>
        </p:blipFill>
        <p:spPr bwMode="auto">
          <a:xfrm>
            <a:off x="107504" y="3573016"/>
            <a:ext cx="427897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6" r="11496"/>
          <a:stretch/>
        </p:blipFill>
        <p:spPr>
          <a:xfrm>
            <a:off x="4657725" y="3573016"/>
            <a:ext cx="424929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137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Из опыта работы ДЮОО Радуга 20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9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1" y="47821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мужества «Чтобы 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помнили»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0"/>
          <a:stretch/>
        </p:blipFill>
        <p:spPr bwMode="auto">
          <a:xfrm>
            <a:off x="5004048" y="3462939"/>
            <a:ext cx="4079003" cy="293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7673" y="512892"/>
            <a:ext cx="4611829" cy="259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031" y="3462939"/>
            <a:ext cx="4580572" cy="300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25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8" y="116632"/>
            <a:ext cx="4971500" cy="32983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исследовательских работ и компьютерных презентаций «Память жива»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2" y="3789040"/>
            <a:ext cx="3922734" cy="294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65" y="383728"/>
            <a:ext cx="3846220" cy="2885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5" y="3659853"/>
            <a:ext cx="4053880" cy="304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68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Военно-спортивный конкурс «Вместе с юными героями»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25" y="4087102"/>
            <a:ext cx="4717256" cy="265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75" y="1285528"/>
            <a:ext cx="4751512" cy="266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/>
          <a:stretch/>
        </p:blipFill>
        <p:spPr>
          <a:xfrm>
            <a:off x="262074" y="1285527"/>
            <a:ext cx="3651860" cy="545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63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чтецов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 память нам покоя не дает»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9"/>
          <a:stretch/>
        </p:blipFill>
        <p:spPr>
          <a:xfrm>
            <a:off x="3202175" y="1785703"/>
            <a:ext cx="2690452" cy="455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6153844" y="1791407"/>
            <a:ext cx="2807296" cy="454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85702"/>
            <a:ext cx="2557292" cy="4551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836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32185" y="155600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патриотической песни «Солдатские звезды»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-405" r="12108" b="405"/>
          <a:stretch/>
        </p:blipFill>
        <p:spPr bwMode="auto">
          <a:xfrm>
            <a:off x="4626471" y="3429000"/>
            <a:ext cx="4353698" cy="309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r="10614"/>
          <a:stretch/>
        </p:blipFill>
        <p:spPr bwMode="auto">
          <a:xfrm>
            <a:off x="4546850" y="155600"/>
            <a:ext cx="4407820" cy="287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5207"/>
          <a:stretch/>
        </p:blipFill>
        <p:spPr bwMode="auto">
          <a:xfrm>
            <a:off x="66701" y="3830152"/>
            <a:ext cx="4376562" cy="2697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25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960440" cy="27943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Гала-концерт, посвященный Дню защитника Отечества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9" r="13509"/>
          <a:stretch/>
        </p:blipFill>
        <p:spPr>
          <a:xfrm>
            <a:off x="4696172" y="188640"/>
            <a:ext cx="4164232" cy="320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r="11717"/>
          <a:stretch/>
        </p:blipFill>
        <p:spPr>
          <a:xfrm>
            <a:off x="312143" y="3383624"/>
            <a:ext cx="4020034" cy="32543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7323"/>
          <a:stretch/>
        </p:blipFill>
        <p:spPr>
          <a:xfrm>
            <a:off x="4664022" y="3645024"/>
            <a:ext cx="4161283" cy="299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693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71" y="47821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Первомайская демонстрация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3918895"/>
            <a:ext cx="4238655" cy="238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825"/>
          <a:stretch/>
        </p:blipFill>
        <p:spPr bwMode="auto">
          <a:xfrm>
            <a:off x="4586071" y="168381"/>
            <a:ext cx="4175272" cy="3000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/>
          <a:stretch/>
        </p:blipFill>
        <p:spPr bwMode="auto">
          <a:xfrm>
            <a:off x="220240" y="3749843"/>
            <a:ext cx="4338421" cy="271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8247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304657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Дорогу осилит идущий!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4013587" cy="300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30" y="237034"/>
            <a:ext cx="4031655" cy="302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" y="3501008"/>
            <a:ext cx="4031655" cy="302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79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ДЮОО  «Радуга»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гражданственности и патриотизма через правдивое изучение истории своей Родины, гармоничное развитие личности, объединение детей и подростков вокруг общего дела, на основе приоритета их интересов в обществе.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943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20896"/>
          <a:stretch/>
        </p:blipFill>
        <p:spPr>
          <a:xfrm>
            <a:off x="5220072" y="3080982"/>
            <a:ext cx="3691024" cy="356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3064"/>
            <a:ext cx="4800107" cy="3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6"/>
          <a:stretch/>
        </p:blipFill>
        <p:spPr>
          <a:xfrm>
            <a:off x="4644008" y="224270"/>
            <a:ext cx="4216482" cy="263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512" y="4478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результат. Достижения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9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51689"/>
            <a:ext cx="2514348" cy="346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" b="1076"/>
          <a:stretch/>
        </p:blipFill>
        <p:spPr>
          <a:xfrm>
            <a:off x="1187624" y="15627"/>
            <a:ext cx="2376264" cy="340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" b="2640"/>
          <a:stretch/>
        </p:blipFill>
        <p:spPr>
          <a:xfrm>
            <a:off x="3203848" y="3259412"/>
            <a:ext cx="2512674" cy="3553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55577"/>
            <a:ext cx="2658819" cy="355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-12551"/>
            <a:ext cx="2561129" cy="34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89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92480" cy="3312368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 в ВДЦ «Смена»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программе «Киноакадемия»,  детские СМИ.  Совершенствуем творческие навыки, 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продюсируем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даем интервью.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68406"/>
            <a:ext cx="4392488" cy="292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306"/>
          <a:stretch/>
        </p:blipFill>
        <p:spPr>
          <a:xfrm>
            <a:off x="4771787" y="3645024"/>
            <a:ext cx="4015149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56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627" y="11370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слёты.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слет актива  «Это нам по силам»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8627" y="3612729"/>
            <a:ext cx="4009297" cy="3007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812" y="404665"/>
            <a:ext cx="383934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701" y="3612728"/>
            <a:ext cx="4009298" cy="3007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760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4392488" cy="1858218"/>
          </a:xfrm>
        </p:spPr>
        <p:txBody>
          <a:bodyPr>
            <a:no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Слет актива «Старт надежд»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>
          <a:xfrm>
            <a:off x="251520" y="3727979"/>
            <a:ext cx="4427782" cy="290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02" y="260648"/>
            <a:ext cx="4223277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23" y="3727979"/>
            <a:ext cx="3875752" cy="290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638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782" y="26064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и краевой конкурсы «Лидер»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3359220"/>
            <a:ext cx="4286848" cy="321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990" y="260648"/>
            <a:ext cx="4003252" cy="300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31" y="3645023"/>
            <a:ext cx="4392017" cy="2928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0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217</Words>
  <Application>Microsoft Office PowerPoint</Application>
  <PresentationFormat>Экран (4:3)</PresentationFormat>
  <Paragraphs>38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Цель ДЮОО  «Радуга»</vt:lpstr>
      <vt:lpstr>Презентация PowerPoint</vt:lpstr>
      <vt:lpstr>Презентация PowerPoint</vt:lpstr>
      <vt:lpstr>Обучение  в ВДЦ «Смена» по программе «Киноакадемия»,  детские СМИ.  Совершенствуем творческие навыки,  продюсируем, даем интервью. </vt:lpstr>
      <vt:lpstr>Презентация PowerPoint</vt:lpstr>
      <vt:lpstr>Слет актива «Старт надежд»</vt:lpstr>
      <vt:lpstr>Презентация PowerPoint</vt:lpstr>
      <vt:lpstr>Конкурс отрядов ЮИД «Законы дорог уважай»</vt:lpstr>
      <vt:lpstr>Презентация PowerPoint</vt:lpstr>
      <vt:lpstr>Презентация PowerPoint</vt:lpstr>
      <vt:lpstr>Концерты, выставки, мероприятия</vt:lpstr>
      <vt:lpstr>Игра «Команда неравнодушных»</vt:lpstr>
      <vt:lpstr>Презентация PowerPoint</vt:lpstr>
      <vt:lpstr>Презентация PowerPoint</vt:lpstr>
      <vt:lpstr>Презентация PowerPoint</vt:lpstr>
      <vt:lpstr>Митинг, посвященный  75-й годовщине освобождения  г. Минеральные Воды</vt:lpstr>
      <vt:lpstr>Патриотический слет «Равнение на Победу»</vt:lpstr>
      <vt:lpstr>Презентация PowerPoint</vt:lpstr>
      <vt:lpstr>Конкурс исследовательских работ и компьютерных презентаций «Память жива»</vt:lpstr>
      <vt:lpstr>Военно-спортивный конкурс «Вместе с юными героями»</vt:lpstr>
      <vt:lpstr>Конкурс чтецов  «А память нам покоя не дает»</vt:lpstr>
      <vt:lpstr>Презентация PowerPoint</vt:lpstr>
      <vt:lpstr>Гала-концерт, посвященный Дню защитника Отечества</vt:lpstr>
      <vt:lpstr>Презентация PowerPoint</vt:lpstr>
      <vt:lpstr>Дорогу осилит идущий!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23</cp:revision>
  <dcterms:created xsi:type="dcterms:W3CDTF">2018-03-12T11:52:00Z</dcterms:created>
  <dcterms:modified xsi:type="dcterms:W3CDTF">2018-03-21T11:28:39Z</dcterms:modified>
</cp:coreProperties>
</file>